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87" r:id="rId3"/>
    <p:sldId id="257" r:id="rId4"/>
    <p:sldId id="259" r:id="rId5"/>
    <p:sldId id="290" r:id="rId6"/>
    <p:sldId id="291" r:id="rId7"/>
    <p:sldId id="289" r:id="rId8"/>
    <p:sldId id="294" r:id="rId9"/>
    <p:sldId id="295" r:id="rId10"/>
    <p:sldId id="296" r:id="rId11"/>
    <p:sldId id="292" r:id="rId12"/>
    <p:sldId id="297" r:id="rId13"/>
    <p:sldId id="258" r:id="rId14"/>
    <p:sldId id="298" r:id="rId15"/>
    <p:sldId id="319" r:id="rId16"/>
    <p:sldId id="323" r:id="rId17"/>
    <p:sldId id="320" r:id="rId18"/>
    <p:sldId id="321" r:id="rId19"/>
    <p:sldId id="322" r:id="rId20"/>
    <p:sldId id="260" r:id="rId21"/>
    <p:sldId id="299" r:id="rId22"/>
    <p:sldId id="300" r:id="rId23"/>
    <p:sldId id="301" r:id="rId24"/>
    <p:sldId id="261" r:id="rId25"/>
    <p:sldId id="302" r:id="rId26"/>
    <p:sldId id="303" r:id="rId27"/>
    <p:sldId id="262" r:id="rId28"/>
    <p:sldId id="263" r:id="rId29"/>
    <p:sldId id="304" r:id="rId30"/>
    <p:sldId id="305" r:id="rId31"/>
    <p:sldId id="264" r:id="rId32"/>
    <p:sldId id="306" r:id="rId33"/>
    <p:sldId id="274" r:id="rId34"/>
    <p:sldId id="265" r:id="rId35"/>
    <p:sldId id="266" r:id="rId36"/>
    <p:sldId id="307" r:id="rId37"/>
    <p:sldId id="308" r:id="rId38"/>
    <p:sldId id="310" r:id="rId39"/>
    <p:sldId id="309" r:id="rId40"/>
    <p:sldId id="268" r:id="rId41"/>
    <p:sldId id="269" r:id="rId42"/>
    <p:sldId id="270" r:id="rId43"/>
    <p:sldId id="271" r:id="rId44"/>
    <p:sldId id="293" r:id="rId45"/>
    <p:sldId id="312" r:id="rId46"/>
    <p:sldId id="313" r:id="rId47"/>
    <p:sldId id="314" r:id="rId48"/>
    <p:sldId id="273" r:id="rId49"/>
    <p:sldId id="315" r:id="rId50"/>
    <p:sldId id="276" r:id="rId51"/>
    <p:sldId id="316" r:id="rId52"/>
    <p:sldId id="317" r:id="rId53"/>
    <p:sldId id="318" r:id="rId54"/>
    <p:sldId id="278" r:id="rId55"/>
    <p:sldId id="281" r:id="rId56"/>
    <p:sldId id="282" r:id="rId57"/>
    <p:sldId id="283" r:id="rId58"/>
    <p:sldId id="285" r:id="rId59"/>
    <p:sldId id="284" r:id="rId60"/>
    <p:sldId id="325" r:id="rId61"/>
    <p:sldId id="286" r:id="rId62"/>
    <p:sldId id="28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435" autoAdjust="0"/>
  </p:normalViewPr>
  <p:slideViewPr>
    <p:cSldViewPr snapToGrid="0" snapToObjects="1">
      <p:cViewPr varScale="1">
        <p:scale>
          <a:sx n="57" d="100"/>
          <a:sy n="57" d="100"/>
        </p:scale>
        <p:origin x="-1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3899E-C436-1744-9CA0-016575405AE5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3FA45-D769-5744-9301-0DBC7BF6F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bytecode</a:t>
            </a:r>
            <a:r>
              <a:rPr lang="en-US" baseline="0" dirty="0" smtClean="0"/>
              <a:t> compile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invoke dynamic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Less code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7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what we are building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Using Swing</a:t>
            </a:r>
            <a:r>
              <a:rPr lang="en-US" baseline="0" dirty="0" smtClean="0"/>
              <a:t> + JRuby + </a:t>
            </a:r>
            <a:r>
              <a:rPr lang="en-US" baseline="0" dirty="0" err="1" smtClean="0"/>
              <a:t>CouchbaseLite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Couchbase lite let’s me demo a lot of stuff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3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Has a native component (</a:t>
            </a:r>
            <a:r>
              <a:rPr lang="en-US" baseline="0" dirty="0" smtClean="0"/>
              <a:t> C 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Is using </a:t>
            </a:r>
            <a:r>
              <a:rPr lang="en-US" dirty="0" err="1" smtClean="0"/>
              <a:t>standart</a:t>
            </a:r>
            <a:r>
              <a:rPr lang="en-US" dirty="0" smtClean="0"/>
              <a:t> Java Idioms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Was originally written for Android (Has a lot of weirdness)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tell you a little bit</a:t>
            </a:r>
            <a:r>
              <a:rPr lang="en-US" baseline="0" dirty="0" smtClean="0"/>
              <a:t> about Couchbase Lite so you know what is being build 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Syncing database for mobile devices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Lets you replicate data between databases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QUICK Demo on Mac and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Couchbase Mobile is combination of Lite + Sync Gateway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Sync between all kind of devices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Handle authentication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conflicts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can have a lot of those (100.000 per instance)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Ok so who am 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And why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Facinated</a:t>
            </a:r>
            <a:r>
              <a:rPr lang="en-US" dirty="0" smtClean="0"/>
              <a:t> by </a:t>
            </a:r>
            <a:r>
              <a:rPr lang="en-US" dirty="0" err="1" smtClean="0"/>
              <a:t>Jruby</a:t>
            </a:r>
            <a:r>
              <a:rPr lang="en-US" dirty="0" smtClean="0"/>
              <a:t> for some time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now know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 Is cool but…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5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Setting</a:t>
            </a:r>
            <a:r>
              <a:rPr lang="en-US" baseline="0" dirty="0" smtClean="0"/>
              <a:t> up a Java Project can be a lot of work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Especially to try out stuff quickly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Loads of </a:t>
            </a:r>
            <a:r>
              <a:rPr lang="en-US" baseline="0" dirty="0" err="1" smtClean="0"/>
              <a:t>configs</a:t>
            </a:r>
            <a:r>
              <a:rPr lang="en-US" baseline="0" dirty="0" smtClean="0"/>
              <a:t> +++ don’t need to tell you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5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Yes this is an unfair comparison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seriously… Java without project setup basically does not work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5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Originally thought JRuby</a:t>
            </a:r>
            <a:r>
              <a:rPr lang="en-US" baseline="0" dirty="0" smtClean="0"/>
              <a:t> on Pi might be a problem… its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01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it’s not… just app-get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01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it’s just slow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… really slow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01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 let’s talk about using JRuby and Couchbase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And how</a:t>
            </a:r>
            <a:r>
              <a:rPr lang="en-US" baseline="0" dirty="0" smtClean="0"/>
              <a:t> this works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14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</a:t>
            </a:r>
            <a:r>
              <a:rPr lang="en-US" baseline="0" dirty="0" smtClean="0"/>
              <a:t> of the time you can just require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Unless they have weird dependencies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If you need to load class files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java_import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02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Works</a:t>
            </a:r>
            <a:r>
              <a:rPr lang="en-US" baseline="0" dirty="0" smtClean="0"/>
              <a:t> almost the same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Ruby runtime to determine the 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really nice! Loading stuff at runtime makes this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0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Using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 on a mac you have everything already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Install via ruby-build or ruby-install or </a:t>
            </a:r>
            <a:r>
              <a:rPr lang="en-US" baseline="0" dirty="0" err="1" smtClean="0"/>
              <a:t>rvm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7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Works in java as well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just 60 lines of code…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02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everything is loaded simply call the method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include_package</a:t>
            </a:r>
            <a:r>
              <a:rPr lang="en-US" baseline="0" dirty="0" smtClean="0"/>
              <a:t> namespaces include in module or class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Import makes it available everywhere, probably better to namespace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05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Using</a:t>
            </a:r>
            <a:r>
              <a:rPr lang="en-US" baseline="0" dirty="0" smtClean="0"/>
              <a:t> Java from JRuby feels good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 just intermix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it just works, wrapping the native calls in one location is probably a good idea so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the </a:t>
            </a:r>
            <a:r>
              <a:rPr lang="en-US" baseline="0" dirty="0" err="1" smtClean="0"/>
              <a:t>database.rb</a:t>
            </a:r>
            <a:r>
              <a:rPr lang="en-US" baseline="0" dirty="0" smtClean="0"/>
              <a:t> file, it also has a method to return the </a:t>
            </a:r>
            <a:r>
              <a:rPr lang="en-US" baseline="0" dirty="0" err="1" smtClean="0"/>
              <a:t>connetion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05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Like I said</a:t>
            </a:r>
            <a:r>
              <a:rPr lang="en-US" baseline="0" dirty="0" smtClean="0"/>
              <a:t>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document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Just store JSON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Quick note on channels for those interested those are tags for your documents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Ok this covers the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8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To</a:t>
            </a:r>
            <a:r>
              <a:rPr lang="en-US" baseline="0" dirty="0" smtClean="0"/>
              <a:t> get more we need to talk about some java idioms and how to use them from 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97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Naming things is hard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Java and Ruby have different ways</a:t>
            </a:r>
            <a:r>
              <a:rPr lang="en-US" baseline="0" dirty="0" smtClean="0"/>
              <a:t> to name stuff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want to be as Ruby as possible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1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Probably know the </a:t>
            </a:r>
            <a:r>
              <a:rPr lang="en-US" dirty="0" err="1" smtClean="0"/>
              <a:t>getX</a:t>
            </a:r>
            <a:r>
              <a:rPr lang="en-US" dirty="0" smtClean="0"/>
              <a:t> </a:t>
            </a:r>
            <a:r>
              <a:rPr lang="en-US" dirty="0" err="1" smtClean="0"/>
              <a:t>setX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1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</a:t>
            </a:r>
            <a:r>
              <a:rPr lang="en-US" baseline="0" dirty="0" smtClean="0"/>
              <a:t> maps directly to ruby just using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object.x</a:t>
            </a:r>
            <a:r>
              <a:rPr lang="en-US" baseline="0" dirty="0" smtClean="0"/>
              <a:t> for getter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Object.x</a:t>
            </a:r>
            <a:r>
              <a:rPr lang="en-US" baseline="0" dirty="0" smtClean="0"/>
              <a:t> = foo for setter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1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Not everything can be mapped so … watch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1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Map</a:t>
            </a:r>
            <a:r>
              <a:rPr lang="en-US" baseline="0" dirty="0" smtClean="0"/>
              <a:t> between snail case and camel case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All ruby code should just work (Rails, Sinatra etc…)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support for C extensions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1.9 compatible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2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see them all the time in API</a:t>
            </a:r>
            <a:r>
              <a:rPr lang="en-US" baseline="0" dirty="0" smtClean="0"/>
              <a:t> (the new hip thing hey)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There is no</a:t>
            </a:r>
            <a:r>
              <a:rPr lang="en-US" baseline="0" dirty="0" smtClean="0"/>
              <a:t> direct syntax support in Ruby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could do it with </a:t>
            </a:r>
            <a:r>
              <a:rPr lang="en-US" baseline="0" dirty="0" err="1" smtClean="0"/>
              <a:t>Class.new</a:t>
            </a:r>
            <a:r>
              <a:rPr lang="en-US" baseline="0" dirty="0" smtClean="0"/>
              <a:t> but its ugly…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what do I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Creates a new instance of </a:t>
            </a:r>
            <a:r>
              <a:rPr lang="en-US" dirty="0" err="1" smtClean="0"/>
              <a:t>Replication.ChangeListener</a:t>
            </a:r>
            <a:r>
              <a:rPr lang="en-US" dirty="0" smtClean="0"/>
              <a:t>() and overrides</a:t>
            </a:r>
            <a:r>
              <a:rPr lang="en-US" baseline="0" dirty="0" smtClean="0"/>
              <a:t> a method changed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Happens all the time for click handlers or in this case other handlers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actually monitors the connection so you can react to changes to the database as they happen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Hook in for conflict resolution and so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8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Ruby is flexible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Reopen the instance and add a method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Since this is called from java we need to provide the signature so the types match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Opens the </a:t>
            </a:r>
            <a:r>
              <a:rPr lang="en-US" baseline="0" dirty="0" err="1" smtClean="0"/>
              <a:t>eigenclass</a:t>
            </a:r>
            <a:r>
              <a:rPr lang="en-US" baseline="0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78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Personally I prefer this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a class implementing and interface and just use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Is more straight forward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Classes are cheap…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32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One could expect that this converts the types when</a:t>
            </a:r>
            <a:r>
              <a:rPr lang="en-US" baseline="0" dirty="0" smtClean="0"/>
              <a:t> used from ruby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it doesn’t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98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used from ruby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63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crashes</a:t>
            </a:r>
            <a:r>
              <a:rPr lang="en-US" baseline="0" dirty="0" smtClean="0"/>
              <a:t> because the types are erases during compile in java, so no way to determine the type in ruby</a:t>
            </a:r>
          </a:p>
          <a:p>
            <a:r>
              <a:rPr lang="en-US" baseline="0" dirty="0" smtClean="0"/>
              <a:t>So no mapping it back</a:t>
            </a:r>
          </a:p>
          <a:p>
            <a:r>
              <a:rPr lang="en-US" baseline="0" dirty="0" smtClean="0"/>
              <a:t>Can cause some nasty bugs!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5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Easy setup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have</a:t>
            </a:r>
            <a:r>
              <a:rPr lang="en-US" baseline="0" dirty="0" smtClean="0"/>
              <a:t> already seen the monitoring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will continuously replicate all the changes (this is </a:t>
            </a:r>
            <a:r>
              <a:rPr lang="en-US" baseline="0" dirty="0" err="1" smtClean="0"/>
              <a:t>configurabel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5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Create the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06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Index</a:t>
            </a:r>
            <a:r>
              <a:rPr lang="en-US" baseline="0" dirty="0" smtClean="0"/>
              <a:t> by date so they are displayed right!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5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You can call native java methods and any java code really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Defaults are under Java namespace or </a:t>
            </a:r>
            <a:r>
              <a:rPr lang="en-US" baseline="0" dirty="0" err="1" smtClean="0"/>
              <a:t>javax</a:t>
            </a:r>
            <a:r>
              <a:rPr lang="en-US" baseline="0" dirty="0" smtClean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2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query</a:t>
            </a:r>
            <a:r>
              <a:rPr lang="en-US" baseline="0" dirty="0" smtClean="0"/>
              <a:t> it, all changes will be listened to so we can display everything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522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the display</a:t>
            </a:r>
          </a:p>
          <a:p>
            <a:r>
              <a:rPr lang="en-US" dirty="0" err="1" smtClean="0"/>
              <a:t>Standart</a:t>
            </a:r>
            <a:r>
              <a:rPr lang="en-US" baseline="0" dirty="0" smtClean="0"/>
              <a:t> swing table</a:t>
            </a:r>
          </a:p>
          <a:p>
            <a:r>
              <a:rPr lang="en-US" baseline="0" dirty="0" smtClean="0"/>
              <a:t>Make sure to convert the types!</a:t>
            </a:r>
          </a:p>
          <a:p>
            <a:r>
              <a:rPr lang="en-US" baseline="0" dirty="0" smtClean="0"/>
              <a:t>DEMO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52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76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we want to know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430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hack a small method</a:t>
            </a:r>
            <a:r>
              <a:rPr lang="en-US" baseline="0" dirty="0" smtClean="0"/>
              <a:t> in</a:t>
            </a:r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test_foo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test_fixnum.rb</a:t>
            </a:r>
            <a:endParaRPr lang="en-US" baseline="0" dirty="0" smtClean="0"/>
          </a:p>
          <a:p>
            <a:r>
              <a:rPr lang="en-US" baseline="0" dirty="0" smtClean="0"/>
              <a:t>Implement in </a:t>
            </a:r>
            <a:r>
              <a:rPr lang="en-US" baseline="0" dirty="0" err="1" smtClean="0"/>
              <a:t>RubyFixnum</a:t>
            </a:r>
            <a:endParaRPr lang="en-US" baseline="0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mvn</a:t>
            </a:r>
            <a:endParaRPr lang="en-US" dirty="0" smtClean="0"/>
          </a:p>
          <a:p>
            <a:r>
              <a:rPr lang="en-US" dirty="0" smtClean="0"/>
              <a:t>      - </a:t>
            </a:r>
            <a:r>
              <a:rPr lang="en-US" dirty="0" err="1" smtClean="0"/>
              <a:t>mvn</a:t>
            </a:r>
            <a:r>
              <a:rPr lang="en-US" dirty="0" smtClean="0"/>
              <a:t> -</a:t>
            </a:r>
            <a:r>
              <a:rPr lang="en-US" dirty="0" err="1" smtClean="0"/>
              <a:t>Pboostrap</a:t>
            </a:r>
            <a:endParaRPr lang="en-US" dirty="0" smtClean="0"/>
          </a:p>
          <a:p>
            <a:r>
              <a:rPr lang="en-US" dirty="0" smtClean="0"/>
              <a:t>      - bin/</a:t>
            </a:r>
            <a:r>
              <a:rPr lang="en-US" dirty="0" err="1" smtClean="0"/>
              <a:t>jruby</a:t>
            </a:r>
            <a:r>
              <a:rPr lang="en-US" dirty="0" smtClean="0"/>
              <a:t> test/</a:t>
            </a:r>
            <a:r>
              <a:rPr lang="en-US" dirty="0" err="1" smtClean="0"/>
              <a:t>mri</a:t>
            </a:r>
            <a:r>
              <a:rPr lang="en-US" dirty="0" smtClean="0"/>
              <a:t>/ruby/</a:t>
            </a:r>
            <a:r>
              <a:rPr lang="en-US" dirty="0" err="1" smtClean="0"/>
              <a:t>test_fixnum.rb</a:t>
            </a:r>
            <a:r>
              <a:rPr lang="en-US" dirty="0" smtClean="0"/>
              <a:t> -n </a:t>
            </a:r>
            <a:r>
              <a:rPr lang="en-US" dirty="0" err="1" smtClean="0"/>
              <a:t>test_succ</a:t>
            </a:r>
            <a:r>
              <a:rPr lang="en-US" dirty="0" smtClean="0"/>
              <a:t> # as a sample test</a:t>
            </a:r>
          </a:p>
          <a:p>
            <a:r>
              <a:rPr lang="en-US" dirty="0" smtClean="0"/>
              <a:t>      - create a test for our </a:t>
            </a:r>
            <a:r>
              <a:rPr lang="en-US" dirty="0" err="1" smtClean="0"/>
              <a:t>to_foo</a:t>
            </a:r>
            <a:r>
              <a:rPr lang="en-US" dirty="0" smtClean="0"/>
              <a:t> method in </a:t>
            </a:r>
            <a:r>
              <a:rPr lang="en-US" dirty="0" err="1" smtClean="0"/>
              <a:t>test_fixnum.rb</a:t>
            </a:r>
            <a:endParaRPr lang="en-US" dirty="0" smtClean="0"/>
          </a:p>
          <a:p>
            <a:r>
              <a:rPr lang="en-US" dirty="0" smtClean="0"/>
              <a:t>      - implement </a:t>
            </a:r>
            <a:r>
              <a:rPr lang="en-US" dirty="0" err="1" smtClean="0"/>
              <a:t>to_foo</a:t>
            </a:r>
            <a:r>
              <a:rPr lang="en-US" dirty="0" smtClean="0"/>
              <a:t> in </a:t>
            </a:r>
            <a:r>
              <a:rPr lang="en-US" dirty="0" err="1" smtClean="0"/>
              <a:t>RubyFixnum.java</a:t>
            </a:r>
            <a:endParaRPr lang="en-US" dirty="0" smtClean="0"/>
          </a:p>
          <a:p>
            <a:r>
              <a:rPr lang="en-US" dirty="0" smtClean="0"/>
              <a:t>        - @</a:t>
            </a:r>
            <a:r>
              <a:rPr lang="en-US" dirty="0" err="1" smtClean="0"/>
              <a:t>JRubyMethod</a:t>
            </a:r>
            <a:r>
              <a:rPr lang="en-US" dirty="0" smtClean="0"/>
              <a:t> annotation to expose it to the world</a:t>
            </a:r>
          </a:p>
          <a:p>
            <a:r>
              <a:rPr lang="en-US" dirty="0" smtClean="0"/>
              <a:t>        - create new ruby objects in a given runtime</a:t>
            </a:r>
          </a:p>
          <a:p>
            <a:r>
              <a:rPr lang="en-US" dirty="0" smtClean="0"/>
              <a:t>          - </a:t>
            </a:r>
            <a:r>
              <a:rPr lang="en-US" dirty="0" err="1" smtClean="0"/>
              <a:t>getRuntime</a:t>
            </a:r>
            <a:r>
              <a:rPr lang="en-US" dirty="0" smtClean="0"/>
              <a:t>().</a:t>
            </a:r>
            <a:r>
              <a:rPr lang="en-US" dirty="0" err="1" smtClean="0"/>
              <a:t>newString</a:t>
            </a:r>
            <a:r>
              <a:rPr lang="en-US" dirty="0" smtClean="0"/>
              <a:t>(...) to create a ruby string</a:t>
            </a:r>
          </a:p>
          <a:p>
            <a:r>
              <a:rPr lang="en-US" dirty="0" smtClean="0"/>
              <a:t>      - </a:t>
            </a:r>
            <a:r>
              <a:rPr lang="en-US" dirty="0" err="1" smtClean="0"/>
              <a:t>mvn</a:t>
            </a:r>
            <a:r>
              <a:rPr lang="en-US" dirty="0" smtClean="0"/>
              <a:t> compile</a:t>
            </a:r>
          </a:p>
          <a:p>
            <a:r>
              <a:rPr lang="en-US" dirty="0" smtClean="0"/>
              <a:t>      - bin/</a:t>
            </a:r>
            <a:r>
              <a:rPr lang="en-US" dirty="0" err="1" smtClean="0"/>
              <a:t>jruby</a:t>
            </a:r>
            <a:r>
              <a:rPr lang="en-US" dirty="0" smtClean="0"/>
              <a:t> test/</a:t>
            </a:r>
            <a:r>
              <a:rPr lang="en-US" dirty="0" err="1" smtClean="0"/>
              <a:t>mri</a:t>
            </a:r>
            <a:r>
              <a:rPr lang="en-US" dirty="0" smtClean="0"/>
              <a:t>/ruby/</a:t>
            </a:r>
            <a:r>
              <a:rPr lang="en-US" dirty="0" err="1" smtClean="0"/>
              <a:t>test_fixnum.rb</a:t>
            </a:r>
            <a:r>
              <a:rPr lang="en-US" dirty="0" smtClean="0"/>
              <a:t> -n </a:t>
            </a:r>
            <a:r>
              <a:rPr lang="en-US" dirty="0" err="1" smtClean="0"/>
              <a:t>test_to_foo</a:t>
            </a:r>
            <a:r>
              <a:rPr lang="en-US" dirty="0" smtClean="0"/>
              <a:t> # as a sample test</a:t>
            </a:r>
          </a:p>
          <a:p>
            <a:r>
              <a:rPr lang="en-US" dirty="0" smtClean="0"/>
              <a:t>      - bin/</a:t>
            </a:r>
            <a:r>
              <a:rPr lang="en-US" dirty="0" err="1" smtClean="0"/>
              <a:t>jruby</a:t>
            </a:r>
            <a:r>
              <a:rPr lang="en-US" dirty="0" smtClean="0"/>
              <a:t> -e "puts 1.to_foo"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668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5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Access to lower level Java objects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Sometimes needed to make method calls work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Ruby code has the GIL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JRuby supports all the Java concurrency stuff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Look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java.util.concurrent</a:t>
            </a:r>
            <a:r>
              <a:rPr lang="en-US" baseline="0" dirty="0" smtClean="0"/>
              <a:t> for all your concurrency needs (or use the stuff mapped to ruby)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7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Ruby code has the GIL, IO is parallel</a:t>
            </a:r>
            <a:r>
              <a:rPr lang="en-US" baseline="0" dirty="0" smtClean="0"/>
              <a:t> so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JRuby supports all the Java concurrency stuff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Look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java.util.concurrent</a:t>
            </a:r>
            <a:r>
              <a:rPr lang="en-US" baseline="0" dirty="0" smtClean="0"/>
              <a:t> for all your concurrency needs (or use the stuff mapped to ruby)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Startup time sucks, but can be improved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Visual</a:t>
            </a:r>
            <a:r>
              <a:rPr lang="en-US" baseline="0" dirty="0" smtClean="0"/>
              <a:t> VM for debugging GC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Bytecode</a:t>
            </a:r>
            <a:r>
              <a:rPr lang="en-US" baseline="0" dirty="0" smtClean="0"/>
              <a:t> analyzers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Battle tested Java Webservers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2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8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4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7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1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6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3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17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7FC21-B1CF-2E4F-8EF7-9FF0FD28E87A}" type="datetimeFigureOut">
              <a:rPr lang="en-US" smtClean="0"/>
              <a:t>27/08/14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12961-0704-B542-A6A3-95103CF98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6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uchbase.com/prebuilt/couchbase-manual-3.0/rel-notes/rel-notes3.0beta.html" TargetMode="External"/><Relationship Id="rId4" Type="http://schemas.openxmlformats.org/officeDocument/2006/relationships/hyperlink" Target="http://www.couchbase.com/bugbash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chbase.com/communities" TargetMode="External"/><Relationship Id="rId4" Type="http://schemas.openxmlformats.org/officeDocument/2006/relationships/hyperlink" Target="http://jruby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ouchbaselabs/pi-on-couch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JRuby, a Pi and a Database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dirty="0" err="1" smtClean="0"/>
              <a:t>dev</a:t>
            </a:r>
            <a:r>
              <a:rPr lang="en-US" dirty="0" smtClean="0"/>
              <a:t> tradeoff performance for startup time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 descr="speeding_up_jruby_startup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75" b="7829"/>
          <a:stretch/>
        </p:blipFill>
        <p:spPr>
          <a:xfrm>
            <a:off x="-450660" y="-713183"/>
            <a:ext cx="10094911" cy="5513783"/>
          </a:xfrm>
        </p:spPr>
      </p:pic>
    </p:spTree>
    <p:extLst>
      <p:ext uri="{BB962C8B-B14F-4D97-AF65-F5344CB8AC3E}">
        <p14:creationId xmlns:p14="http://schemas.microsoft.com/office/powerpoint/2010/main" val="21422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see it in practice</a:t>
            </a:r>
            <a:endParaRPr lang="en-US" dirty="0"/>
          </a:p>
        </p:txBody>
      </p:sp>
      <p:pic>
        <p:nvPicPr>
          <p:cNvPr id="6" name="Picture Placeholder 5" descr="pi-on-couch.png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" b="8832"/>
          <a:stretch/>
        </p:blipFill>
        <p:spPr>
          <a:xfrm>
            <a:off x="1954150" y="1417638"/>
            <a:ext cx="5111750" cy="5440363"/>
          </a:xfrm>
        </p:spPr>
      </p:pic>
    </p:spTree>
    <p:extLst>
      <p:ext uri="{BB962C8B-B14F-4D97-AF65-F5344CB8AC3E}">
        <p14:creationId xmlns:p14="http://schemas.microsoft.com/office/powerpoint/2010/main" val="309327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0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Couchbase Mobil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Couchbase Lite +</a:t>
            </a:r>
            <a:r>
              <a:rPr lang="en-US" dirty="0"/>
              <a:t> </a:t>
            </a:r>
            <a:r>
              <a:rPr lang="en-US" dirty="0" smtClean="0"/>
              <a:t>Sync Gateway</a:t>
            </a:r>
          </a:p>
        </p:txBody>
      </p:sp>
    </p:spTree>
    <p:extLst>
      <p:ext uri="{BB962C8B-B14F-4D97-AF65-F5344CB8AC3E}">
        <p14:creationId xmlns:p14="http://schemas.microsoft.com/office/powerpoint/2010/main" val="364882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Mobil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Couchbase Lite +</a:t>
            </a:r>
            <a:r>
              <a:rPr lang="en-US" dirty="0"/>
              <a:t> </a:t>
            </a:r>
            <a:r>
              <a:rPr lang="en-US" dirty="0" smtClean="0"/>
              <a:t>Sync Gateway</a:t>
            </a:r>
          </a:p>
        </p:txBody>
      </p:sp>
      <p:pic>
        <p:nvPicPr>
          <p:cNvPr id="8" name="Picture Placeholder 7" descr="2014-06-12 13.30.45-152.jp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89" r="-38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0490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Tags…</a:t>
            </a:r>
          </a:p>
        </p:txBody>
      </p:sp>
    </p:spTree>
    <p:extLst>
      <p:ext uri="{BB962C8B-B14F-4D97-AF65-F5344CB8AC3E}">
        <p14:creationId xmlns:p14="http://schemas.microsoft.com/office/powerpoint/2010/main" val="235207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Facebook, Mozilla Persona, User + Password, </a:t>
            </a:r>
            <a:r>
              <a:rPr lang="en-US" dirty="0" err="1" smtClean="0"/>
              <a:t>OAuth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09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Function</a:t>
            </a:r>
            <a:endParaRPr lang="en-US" dirty="0"/>
          </a:p>
        </p:txBody>
      </p:sp>
      <p:pic>
        <p:nvPicPr>
          <p:cNvPr id="5" name="Picture 4" descr="Screen Shot 2014-08-24 at 09.25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725"/>
            <a:ext cx="9130399" cy="26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5" name="Picture 4" descr="Screen Shot 2014-08-24 at 09.26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28"/>
            <a:ext cx="9181790" cy="20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5" name="Picture 4" descr="Screen Shot 2014-08-24 at 09.26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072"/>
            <a:ext cx="9144000" cy="16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1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Why JRuby?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va-intelli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325"/>
            <a:ext cx="9144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2 at 14.2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837"/>
            <a:ext cx="9144000" cy="59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call to Java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 has loads of libraries (like Couchbase Lite) which are only on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7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Pi on Couch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ruby on 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260"/>
            <a:ext cx="9144000" cy="52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ruby-pi-st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551"/>
            <a:ext cx="9144000" cy="20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Using JRuby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JARs</a:t>
            </a:r>
            <a:endParaRPr lang="en-US" dirty="0"/>
          </a:p>
        </p:txBody>
      </p:sp>
      <p:pic>
        <p:nvPicPr>
          <p:cNvPr id="3" name="Content Placeholder 2" descr="loading-jar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270" b="-107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606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native JARs</a:t>
            </a:r>
            <a:endParaRPr lang="en-US" dirty="0"/>
          </a:p>
        </p:txBody>
      </p:sp>
      <p:pic>
        <p:nvPicPr>
          <p:cNvPr id="5" name="Content Placeholder 4" descr="loading-native-jar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158" b="-123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7224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rub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3" y="4473575"/>
            <a:ext cx="4521200" cy="1295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just ruby!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6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for reference… ;)</a:t>
            </a:r>
            <a:endParaRPr lang="en-US" dirty="0"/>
          </a:p>
        </p:txBody>
      </p:sp>
      <p:pic>
        <p:nvPicPr>
          <p:cNvPr id="3" name="Content Placeholder 2" descr="loading dynamically in java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5" b="26965"/>
          <a:stretch>
            <a:fillRect/>
          </a:stretch>
        </p:blipFill>
        <p:spPr>
          <a:xfrm>
            <a:off x="457200" y="1417638"/>
            <a:ext cx="8229600" cy="5162579"/>
          </a:xfrm>
        </p:spPr>
      </p:pic>
    </p:spTree>
    <p:extLst>
      <p:ext uri="{BB962C8B-B14F-4D97-AF65-F5344CB8AC3E}">
        <p14:creationId xmlns:p14="http://schemas.microsoft.com/office/powerpoint/2010/main" val="349232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Java Methods</a:t>
            </a:r>
            <a:endParaRPr lang="en-US" dirty="0"/>
          </a:p>
        </p:txBody>
      </p:sp>
      <p:pic>
        <p:nvPicPr>
          <p:cNvPr id="6" name="Picture 5" descr="include-jav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2511777"/>
            <a:ext cx="8620950" cy="557389"/>
          </a:xfrm>
          <a:prstGeom prst="rect">
            <a:avLst/>
          </a:prstGeom>
        </p:spPr>
      </p:pic>
      <p:pic>
        <p:nvPicPr>
          <p:cNvPr id="7" name="Picture 6" descr="calling-java-more-like-jav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33610"/>
            <a:ext cx="8398933" cy="4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Java Methods</a:t>
            </a:r>
            <a:endParaRPr lang="en-US" dirty="0"/>
          </a:p>
        </p:txBody>
      </p:sp>
      <p:pic>
        <p:nvPicPr>
          <p:cNvPr id="2" name="Picture 1" descr="connect-to-the-data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3739"/>
            <a:ext cx="9144000" cy="2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Items in the database</a:t>
            </a:r>
            <a:endParaRPr lang="en-US" dirty="0"/>
          </a:p>
        </p:txBody>
      </p:sp>
      <p:pic>
        <p:nvPicPr>
          <p:cNvPr id="2" name="Picture 1" descr="creating-mess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883"/>
            <a:ext cx="9224824" cy="31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Java Idioms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9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 and Getter</a:t>
            </a:r>
            <a:endParaRPr lang="en-US" dirty="0"/>
          </a:p>
        </p:txBody>
      </p:sp>
      <p:pic>
        <p:nvPicPr>
          <p:cNvPr id="5" name="Content Placeholder 4" descr="getter-java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12" b="-104612"/>
          <a:stretch>
            <a:fillRect/>
          </a:stretch>
        </p:blipFill>
        <p:spPr>
          <a:xfrm>
            <a:off x="-5772" y="1600200"/>
            <a:ext cx="9149772" cy="5032022"/>
          </a:xfrm>
        </p:spPr>
      </p:pic>
    </p:spTree>
    <p:extLst>
      <p:ext uri="{BB962C8B-B14F-4D97-AF65-F5344CB8AC3E}">
        <p14:creationId xmlns:p14="http://schemas.microsoft.com/office/powerpoint/2010/main" val="4084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 and Getter</a:t>
            </a:r>
            <a:endParaRPr lang="en-US" dirty="0"/>
          </a:p>
        </p:txBody>
      </p:sp>
      <p:pic>
        <p:nvPicPr>
          <p:cNvPr id="7" name="Content Placeholder 6" descr="from-ruby-get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95" b="-125595"/>
          <a:stretch>
            <a:fillRect/>
          </a:stretch>
        </p:blipFill>
        <p:spPr>
          <a:xfrm>
            <a:off x="0" y="1600200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148619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 and Getter</a:t>
            </a:r>
            <a:endParaRPr lang="en-US" dirty="0"/>
          </a:p>
        </p:txBody>
      </p:sp>
      <p:pic>
        <p:nvPicPr>
          <p:cNvPr id="3" name="Content Placeholder 2" descr="setter-fai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766" b="-453766"/>
          <a:stretch>
            <a:fillRect/>
          </a:stretch>
        </p:blipFill>
        <p:spPr>
          <a:xfrm>
            <a:off x="-26779" y="1600200"/>
            <a:ext cx="9175430" cy="5046133"/>
          </a:xfrm>
        </p:spPr>
      </p:pic>
    </p:spTree>
    <p:extLst>
      <p:ext uri="{BB962C8B-B14F-4D97-AF65-F5344CB8AC3E}">
        <p14:creationId xmlns:p14="http://schemas.microsoft.com/office/powerpoint/2010/main" val="68385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names</a:t>
            </a:r>
            <a:endParaRPr lang="en-US" dirty="0"/>
          </a:p>
        </p:txBody>
      </p:sp>
      <p:pic>
        <p:nvPicPr>
          <p:cNvPr id="6" name="Content Placeholder 5" descr="calling-java-more-like-java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8129" b="-498129"/>
          <a:stretch>
            <a:fillRect/>
          </a:stretch>
        </p:blipFill>
        <p:spPr>
          <a:xfrm>
            <a:off x="-762000" y="781755"/>
            <a:ext cx="9906000" cy="5032022"/>
          </a:xfrm>
        </p:spPr>
      </p:pic>
      <p:pic>
        <p:nvPicPr>
          <p:cNvPr id="8" name="Picture 7" descr="calling-jav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1" y="4052711"/>
            <a:ext cx="9906001" cy="3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st-ru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21" y="1279773"/>
            <a:ext cx="10129842" cy="45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Anonymous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4" name="Picture 3" descr="anonymous-java-class-overr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8342"/>
            <a:ext cx="9143331" cy="17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4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 way number 1</a:t>
            </a:r>
            <a:endParaRPr lang="en-US" dirty="0"/>
          </a:p>
        </p:txBody>
      </p:sp>
      <p:pic>
        <p:nvPicPr>
          <p:cNvPr id="3" name="Picture 2" descr="ruby-way-anon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0"/>
            <a:ext cx="9158126" cy="43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 way number 2</a:t>
            </a:r>
            <a:endParaRPr lang="en-US" dirty="0"/>
          </a:p>
        </p:txBody>
      </p:sp>
      <p:pic>
        <p:nvPicPr>
          <p:cNvPr id="3" name="Picture 2" descr="ruby-way-an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275"/>
            <a:ext cx="9144000" cy="37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7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don’t auto convert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-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29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ics-ru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1" y="726017"/>
            <a:ext cx="7332339" cy="51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22 at 17.09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0" y="0"/>
            <a:ext cx="8535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8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/>
          <a:lstStyle/>
          <a:p>
            <a:r>
              <a:rPr lang="en-US" dirty="0" smtClean="0"/>
              <a:t>Setting up 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37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8-22 at 17.1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111"/>
            <a:ext cx="9147469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ling-jav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21" y="1380785"/>
            <a:ext cx="10097716" cy="45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Couchbase Lite</a:t>
            </a:r>
            <a:endParaRPr lang="en-US" dirty="0"/>
          </a:p>
        </p:txBody>
      </p:sp>
      <p:pic>
        <p:nvPicPr>
          <p:cNvPr id="3" name="Content Placeholder 2" descr="Screen Shot 2014-08-22 at 17.14.5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211" b="-59211"/>
          <a:stretch>
            <a:fillRect/>
          </a:stretch>
        </p:blipFill>
        <p:spPr>
          <a:xfrm>
            <a:off x="0" y="1600200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14874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Couchbase Lite</a:t>
            </a:r>
            <a:endParaRPr lang="en-US" dirty="0"/>
          </a:p>
        </p:txBody>
      </p:sp>
      <p:pic>
        <p:nvPicPr>
          <p:cNvPr id="5" name="Content Placeholder 4" descr="ruby-way-anon-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2" b="37190"/>
          <a:stretch/>
        </p:blipFill>
        <p:spPr>
          <a:xfrm>
            <a:off x="-104107" y="1600200"/>
            <a:ext cx="9309031" cy="3042355"/>
          </a:xfrm>
        </p:spPr>
      </p:pic>
    </p:spTree>
    <p:extLst>
      <p:ext uri="{BB962C8B-B14F-4D97-AF65-F5344CB8AC3E}">
        <p14:creationId xmlns:p14="http://schemas.microsoft.com/office/powerpoint/2010/main" val="368832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Couchbase Lite</a:t>
            </a:r>
            <a:endParaRPr lang="en-US" dirty="0"/>
          </a:p>
        </p:txBody>
      </p:sp>
      <p:pic>
        <p:nvPicPr>
          <p:cNvPr id="3" name="Content Placeholder 2" descr="Screen Shot 2014-08-22 at 17.17.1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738" b="-120738"/>
          <a:stretch>
            <a:fillRect/>
          </a:stretch>
        </p:blipFill>
        <p:spPr>
          <a:xfrm>
            <a:off x="-26779" y="1600200"/>
            <a:ext cx="9170779" cy="5043575"/>
          </a:xfrm>
        </p:spPr>
      </p:pic>
    </p:spTree>
    <p:extLst>
      <p:ext uri="{BB962C8B-B14F-4D97-AF65-F5344CB8AC3E}">
        <p14:creationId xmlns:p14="http://schemas.microsoft.com/office/powerpoint/2010/main" val="219768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Couchbase Lite</a:t>
            </a:r>
            <a:endParaRPr lang="en-US" dirty="0"/>
          </a:p>
        </p:txBody>
      </p:sp>
      <p:pic>
        <p:nvPicPr>
          <p:cNvPr id="5" name="Content Placeholder 4" descr="Screen Shot 2014-08-22 at 17.18.0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r="5473"/>
          <a:stretch>
            <a:fillRect/>
          </a:stretch>
        </p:blipFill>
        <p:spPr>
          <a:xfrm>
            <a:off x="-334681" y="1600200"/>
            <a:ext cx="9560306" cy="5257800"/>
          </a:xfrm>
        </p:spPr>
      </p:pic>
    </p:spTree>
    <p:extLst>
      <p:ext uri="{BB962C8B-B14F-4D97-AF65-F5344CB8AC3E}">
        <p14:creationId xmlns:p14="http://schemas.microsoft.com/office/powerpoint/2010/main" val="213354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under the Hood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JRuby is implemented</a:t>
            </a:r>
          </a:p>
        </p:txBody>
      </p:sp>
    </p:spTree>
    <p:extLst>
      <p:ext uri="{BB962C8B-B14F-4D97-AF65-F5344CB8AC3E}">
        <p14:creationId xmlns:p14="http://schemas.microsoft.com/office/powerpoint/2010/main" val="324411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Hacking JRuby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method from Scratch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8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941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jruby</a:t>
            </a:r>
            <a:r>
              <a:rPr lang="en-US" dirty="0" smtClean="0"/>
              <a:t>/</a:t>
            </a:r>
            <a:r>
              <a:rPr lang="en-US" dirty="0" err="1" smtClean="0"/>
              <a:t>jruby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mvn</a:t>
            </a:r>
            <a:r>
              <a:rPr lang="en-US" dirty="0" smtClean="0"/>
              <a:t> -</a:t>
            </a:r>
            <a:r>
              <a:rPr lang="en-US" dirty="0" err="1" smtClean="0"/>
              <a:t>pBoostrap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2"/>
            <a:ext cx="8229600" cy="2081917"/>
          </a:xfrm>
        </p:spPr>
        <p:txBody>
          <a:bodyPr>
            <a:normAutofit/>
          </a:bodyPr>
          <a:lstStyle/>
          <a:p>
            <a:r>
              <a:rPr lang="en-US" dirty="0" smtClean="0"/>
              <a:t>Running the tests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4-08-22 at 17.2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919"/>
            <a:ext cx="9144000" cy="21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8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1.to_froscon # =&gt; “</a:t>
            </a:r>
            <a:r>
              <a:rPr lang="en-US" dirty="0" err="1" smtClean="0"/>
              <a:t>froscon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6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Adding to </a:t>
            </a:r>
            <a:r>
              <a:rPr lang="en-US" dirty="0" err="1" smtClean="0"/>
              <a:t>RubyFixnum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va_typ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21" y="1236482"/>
            <a:ext cx="10129842" cy="45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Couchbase Server 3.0 Beta Bug Bash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Download, Find, Report, Win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7472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Lucida Grande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Lucida Grande"/>
              <a:buChar char="­"/>
              <a:defRPr lang="en-US" sz="2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­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5475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Couchbase Server 3.0 Beta</a:t>
            </a:r>
          </a:p>
          <a:p>
            <a:r>
              <a:rPr lang="en-US" dirty="0" smtClean="0"/>
              <a:t>Run some workload, play with it, FIND a bug</a:t>
            </a:r>
          </a:p>
          <a:p>
            <a:r>
              <a:rPr lang="en-US" dirty="0" smtClean="0"/>
              <a:t>If you find a bug, REPORT it! </a:t>
            </a:r>
          </a:p>
          <a:p>
            <a:pPr lvl="1"/>
            <a:r>
              <a:rPr lang="en-US" dirty="0"/>
              <a:t>All bugs count – anything from correctness, to performance, to usability, to </a:t>
            </a:r>
            <a:r>
              <a:rPr lang="en-US" dirty="0" smtClean="0"/>
              <a:t>docs</a:t>
            </a:r>
          </a:p>
          <a:p>
            <a:r>
              <a:rPr lang="en-US" dirty="0" smtClean="0"/>
              <a:t>WIN Prizes!!</a:t>
            </a:r>
          </a:p>
          <a:p>
            <a:pPr lvl="1"/>
            <a:endParaRPr lang="en-US" dirty="0"/>
          </a:p>
          <a:p>
            <a:pPr marL="338328" lvl="1" indent="0">
              <a:buNone/>
            </a:pPr>
            <a:endParaRPr lang="en-US" dirty="0" smtClean="0"/>
          </a:p>
          <a:p>
            <a:endParaRPr lang="en-US" u="sng" dirty="0" smtClean="0">
              <a:hlinkClick r:id="rId3"/>
            </a:endParaRP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63223" y="5094110"/>
            <a:ext cx="7772400" cy="86325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hlinkClick r:id="rId4"/>
              </a:rPr>
              <a:t>http://www.couchbase.com/bugbash</a:t>
            </a:r>
            <a:endParaRPr lang="en-US" sz="3500" dirty="0" smtClean="0"/>
          </a:p>
          <a:p>
            <a:r>
              <a:rPr lang="en-US" sz="3500" dirty="0" smtClean="0"/>
              <a:t> </a:t>
            </a:r>
            <a:endParaRPr lang="en-US" sz="35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19" y="1128889"/>
            <a:ext cx="1610681" cy="1418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865" y="2353733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421" y="1803399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7101" y="5772696"/>
            <a:ext cx="279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Contest ends Aug 31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7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710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http://github.com/couchbaselabs/pi-on-couch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http://www.couchbase.com/communities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jruby.org</a:t>
            </a:r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threads</a:t>
            </a:r>
            <a:endParaRPr lang="en-US" dirty="0"/>
          </a:p>
        </p:txBody>
      </p:sp>
      <p:pic>
        <p:nvPicPr>
          <p:cNvPr id="2" name="Picture 1" descr="threads_c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9" y="1417638"/>
            <a:ext cx="9144000" cy="59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0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99% </a:t>
            </a:r>
            <a:r>
              <a:rPr lang="en-US" dirty="0" err="1" smtClean="0"/>
              <a:t>vs</a:t>
            </a:r>
            <a:r>
              <a:rPr lang="en-US" dirty="0" smtClean="0"/>
              <a:t> 125% | 17 sec </a:t>
            </a:r>
            <a:r>
              <a:rPr lang="en-US" dirty="0" err="1" smtClean="0"/>
              <a:t>vs</a:t>
            </a:r>
            <a:r>
              <a:rPr lang="en-US" dirty="0" smtClean="0"/>
              <a:t> 11 sec</a:t>
            </a:r>
            <a:endParaRPr lang="en-US" dirty="0"/>
          </a:p>
        </p:txBody>
      </p:sp>
      <p:pic>
        <p:nvPicPr>
          <p:cNvPr id="12" name="Picture Placeholder 11" descr="threads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63" b="14710"/>
          <a:stretch/>
        </p:blipFill>
        <p:spPr>
          <a:xfrm>
            <a:off x="-447369" y="-743673"/>
            <a:ext cx="9957561" cy="5245928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Yes </a:t>
            </a:r>
            <a:r>
              <a:rPr lang="en-US" dirty="0" err="1" smtClean="0"/>
              <a:t>jruby</a:t>
            </a:r>
            <a:r>
              <a:rPr lang="en-US" dirty="0" smtClean="0"/>
              <a:t> startup time is slow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GC, Java Debugging tools, Java Servers…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1409</Words>
  <Application>Microsoft Macintosh PowerPoint</Application>
  <PresentationFormat>On-screen Show (4:3)</PresentationFormat>
  <Paragraphs>262</Paragraphs>
  <Slides>62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JRuby, a Pi and a Database</vt:lpstr>
      <vt:lpstr>Philipp Fehre</vt:lpstr>
      <vt:lpstr>PowerPoint Presentation</vt:lpstr>
      <vt:lpstr>PowerPoint Presentation</vt:lpstr>
      <vt:lpstr>PowerPoint Presentation</vt:lpstr>
      <vt:lpstr>PowerPoint Presentation</vt:lpstr>
      <vt:lpstr>Native threads</vt:lpstr>
      <vt:lpstr>99% vs 125% | 17 sec vs 11 sec</vt:lpstr>
      <vt:lpstr>And more</vt:lpstr>
      <vt:lpstr>--dev tradeoff performance for startup time</vt:lpstr>
      <vt:lpstr>Lets see it in practice</vt:lpstr>
      <vt:lpstr>Couchbase Lite</vt:lpstr>
      <vt:lpstr>Couchbase Mobil</vt:lpstr>
      <vt:lpstr>Couchbase Mobil</vt:lpstr>
      <vt:lpstr>Channels</vt:lpstr>
      <vt:lpstr>Authentication</vt:lpstr>
      <vt:lpstr>Sync Function</vt:lpstr>
      <vt:lpstr>Channels</vt:lpstr>
      <vt:lpstr>Authentication</vt:lpstr>
      <vt:lpstr>Why JRuby?</vt:lpstr>
      <vt:lpstr>PowerPoint Presentation</vt:lpstr>
      <vt:lpstr>PowerPoint Presentation</vt:lpstr>
      <vt:lpstr>Need to call to Java</vt:lpstr>
      <vt:lpstr>Pi on Couch</vt:lpstr>
      <vt:lpstr>PowerPoint Presentation</vt:lpstr>
      <vt:lpstr>PowerPoint Presentation</vt:lpstr>
      <vt:lpstr>Using JRuby</vt:lpstr>
      <vt:lpstr>Loading JARs</vt:lpstr>
      <vt:lpstr>Loading native JARs</vt:lpstr>
      <vt:lpstr>Just for reference… ;)</vt:lpstr>
      <vt:lpstr>Calling Java Methods</vt:lpstr>
      <vt:lpstr>Calling Java Methods</vt:lpstr>
      <vt:lpstr>Creating Items in the database</vt:lpstr>
      <vt:lpstr>Some Java Idioms</vt:lpstr>
      <vt:lpstr>Naming</vt:lpstr>
      <vt:lpstr>Setter and Getter</vt:lpstr>
      <vt:lpstr>Setter and Getter</vt:lpstr>
      <vt:lpstr>Setter and Getter</vt:lpstr>
      <vt:lpstr>Method names</vt:lpstr>
      <vt:lpstr>Anonymous Classes</vt:lpstr>
      <vt:lpstr>Java</vt:lpstr>
      <vt:lpstr>Ruby way number 1</vt:lpstr>
      <vt:lpstr>Ruby way number 2</vt:lpstr>
      <vt:lpstr>Generics</vt:lpstr>
      <vt:lpstr>PowerPoint Presentation</vt:lpstr>
      <vt:lpstr>PowerPoint Presentation</vt:lpstr>
      <vt:lpstr>PowerPoint Presentation</vt:lpstr>
      <vt:lpstr>Setting up sync</vt:lpstr>
      <vt:lpstr>PowerPoint Presentation</vt:lpstr>
      <vt:lpstr>Querying Couchbase Lite</vt:lpstr>
      <vt:lpstr>Querying Couchbase Lite</vt:lpstr>
      <vt:lpstr>Querying Couchbase Lite</vt:lpstr>
      <vt:lpstr>Querying Couchbase Lite</vt:lpstr>
      <vt:lpstr>Looking under the Hood</vt:lpstr>
      <vt:lpstr>Hacking JRuby</vt:lpstr>
      <vt:lpstr>git clone https://github.com/jruby/jruby  mvn -pBoostrap</vt:lpstr>
      <vt:lpstr>Running the tests </vt:lpstr>
      <vt:lpstr>1.to_froscon # =&gt; “froscon”</vt:lpstr>
      <vt:lpstr>Adding to RubyFixnum</vt:lpstr>
      <vt:lpstr>Couchbase Server 3.0 Beta Bug Bash  Download, Find, Report, Win</vt:lpstr>
      <vt:lpstr>Questions?</vt:lpstr>
      <vt:lpstr>Links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JRuby, a Pi and a Database</dc:title>
  <dc:creator>Philipp Fehre</dc:creator>
  <cp:lastModifiedBy>Philipp Fehre</cp:lastModifiedBy>
  <cp:revision>93</cp:revision>
  <dcterms:created xsi:type="dcterms:W3CDTF">2014-08-20T14:06:52Z</dcterms:created>
  <dcterms:modified xsi:type="dcterms:W3CDTF">2014-08-27T09:10:10Z</dcterms:modified>
</cp:coreProperties>
</file>